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30" d="100"/>
          <a:sy n="30" d="100"/>
        </p:scale>
        <p:origin x="19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AC94-ECB5-46F8-A5FC-1A5EF57F1B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4C755-505E-4298-A538-0403B6119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2"/>
            <a:ext cx="6858001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0086"/>
            <a:ext cx="9144000" cy="4397828"/>
          </a:xfrm>
          <a:solidFill>
            <a:srgbClr val="41FF21">
              <a:alpha val="94902"/>
            </a:srgbClr>
          </a:solidFill>
        </p:spPr>
        <p:txBody>
          <a:bodyPr anchor="t" anchorCtr="0">
            <a:normAutofit fontScale="90000"/>
          </a:bodyPr>
          <a:lstStyle/>
          <a:p>
            <a:r>
              <a:rPr lang="en-US" sz="9800" dirty="0">
                <a:latin typeface="KG Second Chances Sketch" panose="02000000000000000000" pitchFamily="2" charset="0"/>
              </a:rPr>
              <a:t>Welcome to </a:t>
            </a:r>
            <a:br>
              <a:rPr lang="en-US" sz="9800" dirty="0">
                <a:latin typeface="KG Second Chances Sketch" panose="02000000000000000000" pitchFamily="2" charset="0"/>
              </a:rPr>
            </a:br>
            <a:r>
              <a:rPr lang="en-US" sz="9800" dirty="0">
                <a:latin typeface="KG Second Chances Sketch" panose="02000000000000000000" pitchFamily="2" charset="0"/>
              </a:rPr>
              <a:t>1</a:t>
            </a:r>
            <a:r>
              <a:rPr lang="en-US" sz="9800" baseline="30000" dirty="0">
                <a:latin typeface="KG Second Chances Sketch" panose="02000000000000000000" pitchFamily="2" charset="0"/>
              </a:rPr>
              <a:t>st</a:t>
            </a:r>
            <a:r>
              <a:rPr lang="en-US" sz="9800" dirty="0">
                <a:latin typeface="KG Second Chances Sketch" panose="02000000000000000000" pitchFamily="2" charset="0"/>
              </a:rPr>
              <a:t> Grade!</a:t>
            </a:r>
            <a:br>
              <a:rPr lang="en-US" sz="9800" dirty="0">
                <a:latin typeface="KG Second Chances Sketch" panose="02000000000000000000" pitchFamily="2" charset="0"/>
              </a:rPr>
            </a:br>
            <a:br>
              <a:rPr lang="en-US" sz="2200" dirty="0">
                <a:latin typeface="Feast of Flesh BB" panose="020B0603050302020204" pitchFamily="34" charset="0"/>
              </a:rPr>
            </a:br>
            <a:br>
              <a:rPr lang="en-US" sz="100" dirty="0">
                <a:latin typeface="Feast of Flesh BB" panose="020B0603050302020204" pitchFamily="34" charset="0"/>
              </a:rPr>
            </a:br>
            <a:r>
              <a:rPr lang="en-US" sz="6700" dirty="0">
                <a:latin typeface="KG Second Chances Solid" panose="02000000000000000000" pitchFamily="2" charset="0"/>
              </a:rPr>
              <a:t>#GAMEON</a:t>
            </a:r>
            <a:br>
              <a:rPr lang="en-US" sz="7200" dirty="0">
                <a:latin typeface="KG Second Chances Solid" panose="02000000000000000000" pitchFamily="2" charset="0"/>
              </a:rPr>
            </a:br>
            <a:r>
              <a:rPr lang="en-US" sz="5300" dirty="0">
                <a:latin typeface="KG Second Chances Solid" panose="02000000000000000000" pitchFamily="2" charset="0"/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15698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9" y="319314"/>
            <a:ext cx="11335657" cy="6342743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 fontScale="90000"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Mrs. Moses in 1</a:t>
            </a:r>
            <a:r>
              <a:rPr lang="en-US" sz="7200" baseline="30000" dirty="0">
                <a:latin typeface="KG Second Chances Sketch" panose="02000000000000000000" pitchFamily="2" charset="0"/>
              </a:rPr>
              <a:t>st</a:t>
            </a:r>
            <a:r>
              <a:rPr lang="en-US" sz="7200" dirty="0">
                <a:latin typeface="KG Second Chances Sketch" panose="02000000000000000000" pitchFamily="2" charset="0"/>
              </a:rPr>
              <a:t> Grade: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br>
              <a:rPr lang="en-US" sz="7200" dirty="0">
                <a:latin typeface="Feast of Flesh BB" panose="020B0603050302020204" pitchFamily="34" charset="0"/>
              </a:rPr>
            </a:br>
            <a:br>
              <a:rPr lang="en-US" sz="7200" dirty="0">
                <a:latin typeface="Feast of Flesh BB" panose="020B0603050302020204" pitchFamily="34" charset="0"/>
              </a:rPr>
            </a:br>
            <a:br>
              <a:rPr lang="en-US" sz="7200" dirty="0">
                <a:latin typeface="Feast of Flesh BB" panose="020B0603050302020204" pitchFamily="34" charset="0"/>
              </a:rPr>
            </a:br>
            <a:br>
              <a:rPr lang="en-US" sz="7200" dirty="0">
                <a:latin typeface="Feast of Flesh BB" panose="020B0603050302020204" pitchFamily="34" charset="0"/>
              </a:rPr>
            </a:br>
            <a:br>
              <a:rPr lang="en-US" sz="7200" dirty="0">
                <a:latin typeface="Feast of Flesh BB" panose="020B0603050302020204" pitchFamily="34" charset="0"/>
              </a:rPr>
            </a:br>
            <a:r>
              <a:rPr lang="en-US" sz="3100" dirty="0">
                <a:latin typeface="KG Second Chances Solid" panose="02000000000000000000" pitchFamily="2" charset="0"/>
              </a:rPr>
              <a:t>I am really excited to be teaching 1</a:t>
            </a:r>
            <a:r>
              <a:rPr lang="en-US" sz="3100" baseline="30000" dirty="0">
                <a:latin typeface="KG Second Chances Solid" panose="02000000000000000000" pitchFamily="2" charset="0"/>
              </a:rPr>
              <a:t>st</a:t>
            </a:r>
            <a:r>
              <a:rPr lang="en-US" sz="3100" dirty="0">
                <a:latin typeface="KG Second Chances Solid" panose="02000000000000000000" pitchFamily="2" charset="0"/>
              </a:rPr>
              <a:t> Grade this year!</a:t>
            </a:r>
            <a:br>
              <a:rPr lang="en-US" sz="4000" dirty="0">
                <a:latin typeface="KG Second Chances Solid" panose="02000000000000000000" pitchFamily="2" charset="0"/>
              </a:rPr>
            </a:br>
            <a:endParaRPr lang="en-US" sz="7200" dirty="0">
              <a:latin typeface="KG Second Chances Soli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3" y="1292709"/>
            <a:ext cx="3166674" cy="42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3600" dirty="0">
                <a:latin typeface="KG Second Chances Solid" panose="02000000000000000000" pitchFamily="2" charset="0"/>
              </a:rPr>
              <a:t>I grew up in the mountains of North West Georgia on a Farm.</a:t>
            </a:r>
            <a:endParaRPr lang="en-US" sz="5400" dirty="0">
              <a:latin typeface="KG Second Chances Soli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12" y="2493418"/>
            <a:ext cx="4684109" cy="3513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83" y="1971183"/>
            <a:ext cx="3190301" cy="4253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FC446-11FF-4F20-A8FC-90273463E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7" y="1892410"/>
            <a:ext cx="3249381" cy="43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2800" dirty="0">
                <a:latin typeface="KG Second Chances Solid" panose="02000000000000000000" pitchFamily="2" charset="0"/>
              </a:rPr>
              <a:t>I grew up in the mountains of North-West Georgia on a Farm.</a:t>
            </a:r>
            <a:endParaRPr lang="en-US" sz="4400" dirty="0"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r="8566"/>
          <a:stretch/>
        </p:blipFill>
        <p:spPr>
          <a:xfrm>
            <a:off x="209462" y="1530606"/>
            <a:ext cx="3690883" cy="292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99" y="2131823"/>
            <a:ext cx="2957655" cy="3943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r="5770"/>
          <a:stretch/>
        </p:blipFill>
        <p:spPr>
          <a:xfrm>
            <a:off x="388545" y="4083264"/>
            <a:ext cx="3332716" cy="2532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1E2C6-1AEC-434A-8862-9368BABDDF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91" y="1530606"/>
            <a:ext cx="2910080" cy="3880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6" y="2862468"/>
            <a:ext cx="2781914" cy="37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3000" dirty="0">
                <a:latin typeface="KG Second Chances Solid" panose="02000000000000000000" pitchFamily="2" charset="0"/>
              </a:rPr>
              <a:t>I went to Agnes Scott College and Majored in Music and Education.  I love to sing and was in an all girls’ rock band in high school called the </a:t>
            </a:r>
            <a:br>
              <a:rPr lang="en-US" sz="3000" dirty="0">
                <a:latin typeface="KG Second Chances Solid" panose="02000000000000000000" pitchFamily="2" charset="0"/>
              </a:rPr>
            </a:br>
            <a:r>
              <a:rPr lang="en-US" sz="3000" dirty="0" err="1">
                <a:latin typeface="KG Second Chances Solid" panose="02000000000000000000" pitchFamily="2" charset="0"/>
              </a:rPr>
              <a:t>Rushin</a:t>
            </a:r>
            <a:r>
              <a:rPr lang="en-US" sz="3000" dirty="0">
                <a:latin typeface="KG Second Chances Solid" panose="02000000000000000000" pitchFamily="2" charset="0"/>
              </a:rPr>
              <a:t>’ </a:t>
            </a:r>
            <a:r>
              <a:rPr lang="en-US" sz="3000" dirty="0" err="1">
                <a:latin typeface="KG Second Chances Solid" panose="02000000000000000000" pitchFamily="2" charset="0"/>
              </a:rPr>
              <a:t>Draggins</a:t>
            </a:r>
            <a:r>
              <a:rPr lang="en-US" sz="3000" dirty="0">
                <a:latin typeface="KG Second Chances Solid" panose="02000000000000000000" pitchFamily="2" charset="0"/>
              </a:rPr>
              <a:t>!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7" y="2503021"/>
            <a:ext cx="1860507" cy="177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09" y="2503021"/>
            <a:ext cx="2932892" cy="391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0" y="4484914"/>
            <a:ext cx="3464082" cy="2007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33" y="3059902"/>
            <a:ext cx="3776472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6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2000" dirty="0">
                <a:latin typeface="KG Second Chances Solid" panose="02000000000000000000" pitchFamily="2" charset="0"/>
              </a:rPr>
              <a:t>I love to bake and decorate cupcakes.</a:t>
            </a:r>
            <a:endParaRPr lang="en-US" sz="36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3" y="207239"/>
            <a:ext cx="3152471" cy="420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0" t="8357" r="31860" b="4425"/>
          <a:stretch/>
        </p:blipFill>
        <p:spPr>
          <a:xfrm>
            <a:off x="4454014" y="1835142"/>
            <a:ext cx="3362632" cy="482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75" y="220286"/>
            <a:ext cx="2849211" cy="3814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33730" r="11905"/>
          <a:stretch/>
        </p:blipFill>
        <p:spPr>
          <a:xfrm>
            <a:off x="8159912" y="4151980"/>
            <a:ext cx="3729160" cy="2366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4" y="4151980"/>
            <a:ext cx="3560285" cy="23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2000" dirty="0">
                <a:latin typeface="KG Second Chances Solid" panose="02000000000000000000" pitchFamily="2" charset="0"/>
              </a:rPr>
              <a:t>I also love to bake and decorate </a:t>
            </a:r>
            <a:br>
              <a:rPr lang="en-US" sz="2000" dirty="0">
                <a:latin typeface="KG Second Chances Solid" panose="02000000000000000000" pitchFamily="2" charset="0"/>
              </a:rPr>
            </a:br>
            <a:r>
              <a:rPr lang="en-US" sz="2000" dirty="0">
                <a:latin typeface="KG Second Chances Solid" panose="02000000000000000000" pitchFamily="2" charset="0"/>
              </a:rPr>
              <a:t>sugar cookies.</a:t>
            </a:r>
            <a:endParaRPr lang="en-US" sz="3600" dirty="0">
              <a:latin typeface="KG Second Chances Soli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F8CE1-0344-4130-A299-B71C0836D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4" y="1879600"/>
            <a:ext cx="3320510" cy="2490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B7006A-0F2E-47E2-895D-6570FAEB6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44" y="2460523"/>
            <a:ext cx="2847073" cy="1820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C1EEC-4FC0-4B9D-A237-CABA6F475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45" y="1760098"/>
            <a:ext cx="2449429" cy="2194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EFE24E-4BD2-4C6B-81CF-3458A0135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11" y="100512"/>
            <a:ext cx="2084665" cy="2194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52647F-4C81-43D0-9D49-7C8B8F088E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6"/>
          <a:stretch/>
        </p:blipFill>
        <p:spPr>
          <a:xfrm>
            <a:off x="1916712" y="5235855"/>
            <a:ext cx="3684160" cy="1461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6BC506-5FBF-4BB5-88ED-42181750F3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35" y="3929162"/>
            <a:ext cx="1855858" cy="2327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80B84D-8892-4CD0-B4CB-F8EC07B089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6" y="4460313"/>
            <a:ext cx="1617789" cy="21471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EF3055-D109-4101-8FE2-B948D0444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42" y="3551706"/>
            <a:ext cx="2126290" cy="15955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DD9918-4CB1-4127-B753-D047225B59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93" y="4306314"/>
            <a:ext cx="2002222" cy="23847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1D5B19-655D-43CC-9224-E9169ABBBA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8" y="1801573"/>
            <a:ext cx="2192695" cy="1644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2203B2-F630-46AF-96A5-4D946EE954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0" y="100512"/>
            <a:ext cx="1911152" cy="17996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21680F-E697-4338-9DF2-4F9CDD7A12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72" y="4443938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5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7200" dirty="0">
                <a:latin typeface="KG Second Chances Sketch" panose="02000000000000000000" pitchFamily="2" charset="0"/>
              </a:rPr>
              <a:t>About Me:</a:t>
            </a:r>
            <a:br>
              <a:rPr lang="en-US" sz="7200" dirty="0">
                <a:latin typeface="KG Second Chances Sketch" panose="02000000000000000000" pitchFamily="2" charset="0"/>
              </a:rPr>
            </a:br>
            <a:r>
              <a:rPr lang="en-US" sz="3200" dirty="0">
                <a:latin typeface="KG Second Chances Solid" panose="02000000000000000000" pitchFamily="2" charset="0"/>
              </a:rPr>
              <a:t>I donate my hair to make wigs for cancer patients in memory of my dear friend, Jessica.</a:t>
            </a:r>
            <a:endParaRPr lang="en-US" sz="48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" y="2595716"/>
            <a:ext cx="4153090" cy="2769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71" y="2595716"/>
            <a:ext cx="4219440" cy="281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45" y="2238528"/>
            <a:ext cx="2650216" cy="35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3" y="103239"/>
            <a:ext cx="11842954" cy="6636774"/>
          </a:xfrm>
          <a:solidFill>
            <a:srgbClr val="41FF21">
              <a:alpha val="95000"/>
            </a:srgbClr>
          </a:solidFill>
        </p:spPr>
        <p:txBody>
          <a:bodyPr anchor="t" anchorCtr="0">
            <a:normAutofit/>
          </a:bodyPr>
          <a:lstStyle/>
          <a:p>
            <a:r>
              <a:rPr lang="en-US" sz="6600" dirty="0">
                <a:latin typeface="KG Second Chances Sketch" panose="02000000000000000000" pitchFamily="2" charset="0"/>
              </a:rPr>
              <a:t>About Me:</a:t>
            </a:r>
            <a:br>
              <a:rPr lang="en-US" sz="6600" dirty="0">
                <a:latin typeface="KG Second Chances Sketch" panose="02000000000000000000" pitchFamily="2" charset="0"/>
              </a:rPr>
            </a:br>
            <a:r>
              <a:rPr lang="en-US" sz="2400" dirty="0">
                <a:latin typeface="KG Second Chances Solid" panose="02000000000000000000" pitchFamily="2" charset="0"/>
              </a:rPr>
              <a:t>When I’m not teaching, I am spending time with my family.  My husband, Mark, is a high school teacher and basketball coach.  My son, Pierce, is ten and is a 5th grader at Sweet Apple and my little girl, Addie, will be 3 in April.</a:t>
            </a:r>
            <a:endParaRPr lang="en-US" sz="4000" dirty="0">
              <a:latin typeface="KG Second Chances Solid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D7641-A78C-4354-ABD6-2705F4DE3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" y="2096537"/>
            <a:ext cx="2134400" cy="2129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C119DE-3E62-411B-A0AA-337716B1C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82" y="2438070"/>
            <a:ext cx="2374297" cy="3994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686B9C-9A48-4A84-8934-B11BD8742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3" y="4185687"/>
            <a:ext cx="1964319" cy="25313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807448-055B-4FA4-8686-EF389FA78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90" y="2034597"/>
            <a:ext cx="2455867" cy="23772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70B427-C432-41C2-B55A-6BB674108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3" y="3081481"/>
            <a:ext cx="3547743" cy="26608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0A70F5-9475-4394-946D-53AE2F418C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25" y="4435368"/>
            <a:ext cx="2239195" cy="22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Feast of Flesh BB</vt:lpstr>
      <vt:lpstr>KG Second Chances Sketch</vt:lpstr>
      <vt:lpstr>KG Second Chances Solid</vt:lpstr>
      <vt:lpstr>Office Theme</vt:lpstr>
      <vt:lpstr>Welcome to  1st Grade!   #GAMEON 2018-2019</vt:lpstr>
      <vt:lpstr>Mrs. Moses in 1st Grade:      I am really excited to be teaching 1st Grade this year! </vt:lpstr>
      <vt:lpstr>About Me: I grew up in the mountains of North West Georgia on a Farm.</vt:lpstr>
      <vt:lpstr>About Me: I grew up in the mountains of North-West Georgia on a Farm.</vt:lpstr>
      <vt:lpstr>About Me: I went to Agnes Scott College and Majored in Music and Education.  I love to sing and was in an all girls’ rock band in high school called the  Rushin’ Draggins!  </vt:lpstr>
      <vt:lpstr>About Me: I love to bake and decorate cupcakes.</vt:lpstr>
      <vt:lpstr>About Me: I also love to bake and decorate  sugar cookies.</vt:lpstr>
      <vt:lpstr>About Me: I donate my hair to make wigs for cancer patients in memory of my dear friend, Jessica.</vt:lpstr>
      <vt:lpstr>About Me: When I’m not teaching, I am spending time with my family.  My husband, Mark, is a high school teacher and basketball coach.  My son, Pierce, is ten and is a 5th grader at Sweet Apple and my little girl, Addie, will be 3 in April.</vt:lpstr>
    </vt:vector>
  </TitlesOfParts>
  <Company>Fulton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4th Grade!   The League of Extraordinary Students 2015-2016</dc:title>
  <dc:creator>Moses, Cassie</dc:creator>
  <cp:lastModifiedBy>Moses, Cassie</cp:lastModifiedBy>
  <cp:revision>26</cp:revision>
  <dcterms:created xsi:type="dcterms:W3CDTF">2015-08-08T22:23:08Z</dcterms:created>
  <dcterms:modified xsi:type="dcterms:W3CDTF">2018-08-05T19:35:32Z</dcterms:modified>
</cp:coreProperties>
</file>